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</p:sldIdLst>
  <p:sldSz cx="5724525" cy="5724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3" userDrawn="1">
          <p15:clr>
            <a:srgbClr val="A4A3A4"/>
          </p15:clr>
        </p15:guide>
        <p15:guide id="2" pos="1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BF6B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75"/>
    <p:restoredTop sz="94655"/>
  </p:normalViewPr>
  <p:slideViewPr>
    <p:cSldViewPr snapToGrid="0" showGuides="1">
      <p:cViewPr varScale="1">
        <p:scale>
          <a:sx n="140" d="100"/>
          <a:sy n="140" d="100"/>
        </p:scale>
        <p:origin x="1904" y="184"/>
      </p:cViewPr>
      <p:guideLst>
        <p:guide orient="horz" pos="1803"/>
        <p:guide pos="18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340" y="936861"/>
            <a:ext cx="4865846" cy="1992983"/>
          </a:xfrm>
        </p:spPr>
        <p:txBody>
          <a:bodyPr anchor="b"/>
          <a:lstStyle>
            <a:lvl1pPr algn="ctr">
              <a:defRPr sz="375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566" y="3006701"/>
            <a:ext cx="4293394" cy="1382101"/>
          </a:xfrm>
        </p:spPr>
        <p:txBody>
          <a:bodyPr/>
          <a:lstStyle>
            <a:lvl1pPr marL="0" indent="0" algn="ctr">
              <a:buNone/>
              <a:defRPr sz="1502"/>
            </a:lvl1pPr>
            <a:lvl2pPr marL="286207" indent="0" algn="ctr">
              <a:buNone/>
              <a:defRPr sz="1252"/>
            </a:lvl2pPr>
            <a:lvl3pPr marL="572414" indent="0" algn="ctr">
              <a:buNone/>
              <a:defRPr sz="1127"/>
            </a:lvl3pPr>
            <a:lvl4pPr marL="858622" indent="0" algn="ctr">
              <a:buNone/>
              <a:defRPr sz="1002"/>
            </a:lvl4pPr>
            <a:lvl5pPr marL="1144829" indent="0" algn="ctr">
              <a:buNone/>
              <a:defRPr sz="1002"/>
            </a:lvl5pPr>
            <a:lvl6pPr marL="1431036" indent="0" algn="ctr">
              <a:buNone/>
              <a:defRPr sz="1002"/>
            </a:lvl6pPr>
            <a:lvl7pPr marL="1717243" indent="0" algn="ctr">
              <a:buNone/>
              <a:defRPr sz="1002"/>
            </a:lvl7pPr>
            <a:lvl8pPr marL="2003450" indent="0" algn="ctr">
              <a:buNone/>
              <a:defRPr sz="1002"/>
            </a:lvl8pPr>
            <a:lvl9pPr marL="2289658" indent="0" algn="ctr">
              <a:buNone/>
              <a:defRPr sz="100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A955-DD9E-7641-B86C-7EB2AA42D1C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3EE7-7F8A-3E43-B697-A078934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2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A955-DD9E-7641-B86C-7EB2AA42D1C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3EE7-7F8A-3E43-B697-A078934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96613" y="304778"/>
            <a:ext cx="1234351" cy="485127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561" y="304778"/>
            <a:ext cx="3631496" cy="485127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A955-DD9E-7641-B86C-7EB2AA42D1C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3EE7-7F8A-3E43-B697-A078934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A955-DD9E-7641-B86C-7EB2AA42D1C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3EE7-7F8A-3E43-B697-A078934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7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80" y="1427158"/>
            <a:ext cx="4937403" cy="2381243"/>
          </a:xfrm>
        </p:spPr>
        <p:txBody>
          <a:bodyPr anchor="b"/>
          <a:lstStyle>
            <a:lvl1pPr>
              <a:defRPr sz="375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580" y="3830928"/>
            <a:ext cx="4937403" cy="1252239"/>
          </a:xfrm>
        </p:spPr>
        <p:txBody>
          <a:bodyPr/>
          <a:lstStyle>
            <a:lvl1pPr marL="0" indent="0">
              <a:buNone/>
              <a:defRPr sz="1502">
                <a:solidFill>
                  <a:schemeClr val="tx1"/>
                </a:solidFill>
              </a:defRPr>
            </a:lvl1pPr>
            <a:lvl2pPr marL="286207" indent="0">
              <a:buNone/>
              <a:defRPr sz="1252">
                <a:solidFill>
                  <a:schemeClr val="tx1">
                    <a:tint val="75000"/>
                  </a:schemeClr>
                </a:solidFill>
              </a:defRPr>
            </a:lvl2pPr>
            <a:lvl3pPr marL="572414" indent="0">
              <a:buNone/>
              <a:defRPr sz="1127">
                <a:solidFill>
                  <a:schemeClr val="tx1">
                    <a:tint val="75000"/>
                  </a:schemeClr>
                </a:solidFill>
              </a:defRPr>
            </a:lvl3pPr>
            <a:lvl4pPr marL="858622" indent="0">
              <a:buNone/>
              <a:defRPr sz="1002">
                <a:solidFill>
                  <a:schemeClr val="tx1">
                    <a:tint val="75000"/>
                  </a:schemeClr>
                </a:solidFill>
              </a:defRPr>
            </a:lvl4pPr>
            <a:lvl5pPr marL="1144829" indent="0">
              <a:buNone/>
              <a:defRPr sz="1002">
                <a:solidFill>
                  <a:schemeClr val="tx1">
                    <a:tint val="75000"/>
                  </a:schemeClr>
                </a:solidFill>
              </a:defRPr>
            </a:lvl5pPr>
            <a:lvl6pPr marL="1431036" indent="0">
              <a:buNone/>
              <a:defRPr sz="1002">
                <a:solidFill>
                  <a:schemeClr val="tx1">
                    <a:tint val="75000"/>
                  </a:schemeClr>
                </a:solidFill>
              </a:defRPr>
            </a:lvl6pPr>
            <a:lvl7pPr marL="1717243" indent="0">
              <a:buNone/>
              <a:defRPr sz="1002">
                <a:solidFill>
                  <a:schemeClr val="tx1">
                    <a:tint val="75000"/>
                  </a:schemeClr>
                </a:solidFill>
              </a:defRPr>
            </a:lvl7pPr>
            <a:lvl8pPr marL="2003450" indent="0">
              <a:buNone/>
              <a:defRPr sz="1002">
                <a:solidFill>
                  <a:schemeClr val="tx1">
                    <a:tint val="75000"/>
                  </a:schemeClr>
                </a:solidFill>
              </a:defRPr>
            </a:lvl8pPr>
            <a:lvl9pPr marL="2289658" indent="0">
              <a:buNone/>
              <a:defRPr sz="10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A955-DD9E-7641-B86C-7EB2AA42D1C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3EE7-7F8A-3E43-B697-A078934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3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561" y="1523890"/>
            <a:ext cx="2432923" cy="3632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8041" y="1523890"/>
            <a:ext cx="2432923" cy="3632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A955-DD9E-7641-B86C-7EB2AA42D1C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3EE7-7F8A-3E43-B697-A078934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5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07" y="304779"/>
            <a:ext cx="4937403" cy="11064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307" y="1403304"/>
            <a:ext cx="2421742" cy="687738"/>
          </a:xfrm>
        </p:spPr>
        <p:txBody>
          <a:bodyPr anchor="b"/>
          <a:lstStyle>
            <a:lvl1pPr marL="0" indent="0">
              <a:buNone/>
              <a:defRPr sz="1502" b="1"/>
            </a:lvl1pPr>
            <a:lvl2pPr marL="286207" indent="0">
              <a:buNone/>
              <a:defRPr sz="1252" b="1"/>
            </a:lvl2pPr>
            <a:lvl3pPr marL="572414" indent="0">
              <a:buNone/>
              <a:defRPr sz="1127" b="1"/>
            </a:lvl3pPr>
            <a:lvl4pPr marL="858622" indent="0">
              <a:buNone/>
              <a:defRPr sz="1002" b="1"/>
            </a:lvl4pPr>
            <a:lvl5pPr marL="1144829" indent="0">
              <a:buNone/>
              <a:defRPr sz="1002" b="1"/>
            </a:lvl5pPr>
            <a:lvl6pPr marL="1431036" indent="0">
              <a:buNone/>
              <a:defRPr sz="1002" b="1"/>
            </a:lvl6pPr>
            <a:lvl7pPr marL="1717243" indent="0">
              <a:buNone/>
              <a:defRPr sz="1002" b="1"/>
            </a:lvl7pPr>
            <a:lvl8pPr marL="2003450" indent="0">
              <a:buNone/>
              <a:defRPr sz="1002" b="1"/>
            </a:lvl8pPr>
            <a:lvl9pPr marL="2289658" indent="0">
              <a:buNone/>
              <a:defRPr sz="100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307" y="2091042"/>
            <a:ext cx="2421742" cy="30756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8041" y="1403304"/>
            <a:ext cx="2433669" cy="687738"/>
          </a:xfrm>
        </p:spPr>
        <p:txBody>
          <a:bodyPr anchor="b"/>
          <a:lstStyle>
            <a:lvl1pPr marL="0" indent="0">
              <a:buNone/>
              <a:defRPr sz="1502" b="1"/>
            </a:lvl1pPr>
            <a:lvl2pPr marL="286207" indent="0">
              <a:buNone/>
              <a:defRPr sz="1252" b="1"/>
            </a:lvl2pPr>
            <a:lvl3pPr marL="572414" indent="0">
              <a:buNone/>
              <a:defRPr sz="1127" b="1"/>
            </a:lvl3pPr>
            <a:lvl4pPr marL="858622" indent="0">
              <a:buNone/>
              <a:defRPr sz="1002" b="1"/>
            </a:lvl4pPr>
            <a:lvl5pPr marL="1144829" indent="0">
              <a:buNone/>
              <a:defRPr sz="1002" b="1"/>
            </a:lvl5pPr>
            <a:lvl6pPr marL="1431036" indent="0">
              <a:buNone/>
              <a:defRPr sz="1002" b="1"/>
            </a:lvl6pPr>
            <a:lvl7pPr marL="1717243" indent="0">
              <a:buNone/>
              <a:defRPr sz="1002" b="1"/>
            </a:lvl7pPr>
            <a:lvl8pPr marL="2003450" indent="0">
              <a:buNone/>
              <a:defRPr sz="1002" b="1"/>
            </a:lvl8pPr>
            <a:lvl9pPr marL="2289658" indent="0">
              <a:buNone/>
              <a:defRPr sz="100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8041" y="2091042"/>
            <a:ext cx="2433669" cy="30756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A955-DD9E-7641-B86C-7EB2AA42D1C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3EE7-7F8A-3E43-B697-A078934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A955-DD9E-7641-B86C-7EB2AA42D1C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3EE7-7F8A-3E43-B697-A078934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1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A955-DD9E-7641-B86C-7EB2AA42D1C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3EE7-7F8A-3E43-B697-A078934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6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07" y="381635"/>
            <a:ext cx="1846308" cy="1335723"/>
          </a:xfrm>
        </p:spPr>
        <p:txBody>
          <a:bodyPr anchor="b"/>
          <a:lstStyle>
            <a:lvl1pPr>
              <a:defRPr sz="200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669" y="824227"/>
            <a:ext cx="2898041" cy="4068123"/>
          </a:xfrm>
        </p:spPr>
        <p:txBody>
          <a:bodyPr/>
          <a:lstStyle>
            <a:lvl1pPr>
              <a:defRPr sz="2003"/>
            </a:lvl1pPr>
            <a:lvl2pPr>
              <a:defRPr sz="1753"/>
            </a:lvl2pPr>
            <a:lvl3pPr>
              <a:defRPr sz="1502"/>
            </a:lvl3pPr>
            <a:lvl4pPr>
              <a:defRPr sz="1252"/>
            </a:lvl4pPr>
            <a:lvl5pPr>
              <a:defRPr sz="1252"/>
            </a:lvl5pPr>
            <a:lvl6pPr>
              <a:defRPr sz="1252"/>
            </a:lvl6pPr>
            <a:lvl7pPr>
              <a:defRPr sz="1252"/>
            </a:lvl7pPr>
            <a:lvl8pPr>
              <a:defRPr sz="1252"/>
            </a:lvl8pPr>
            <a:lvl9pPr>
              <a:defRPr sz="125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307" y="1717358"/>
            <a:ext cx="1846308" cy="3181617"/>
          </a:xfrm>
        </p:spPr>
        <p:txBody>
          <a:bodyPr/>
          <a:lstStyle>
            <a:lvl1pPr marL="0" indent="0">
              <a:buNone/>
              <a:defRPr sz="1002"/>
            </a:lvl1pPr>
            <a:lvl2pPr marL="286207" indent="0">
              <a:buNone/>
              <a:defRPr sz="876"/>
            </a:lvl2pPr>
            <a:lvl3pPr marL="572414" indent="0">
              <a:buNone/>
              <a:defRPr sz="751"/>
            </a:lvl3pPr>
            <a:lvl4pPr marL="858622" indent="0">
              <a:buNone/>
              <a:defRPr sz="626"/>
            </a:lvl4pPr>
            <a:lvl5pPr marL="1144829" indent="0">
              <a:buNone/>
              <a:defRPr sz="626"/>
            </a:lvl5pPr>
            <a:lvl6pPr marL="1431036" indent="0">
              <a:buNone/>
              <a:defRPr sz="626"/>
            </a:lvl6pPr>
            <a:lvl7pPr marL="1717243" indent="0">
              <a:buNone/>
              <a:defRPr sz="626"/>
            </a:lvl7pPr>
            <a:lvl8pPr marL="2003450" indent="0">
              <a:buNone/>
              <a:defRPr sz="626"/>
            </a:lvl8pPr>
            <a:lvl9pPr marL="2289658" indent="0">
              <a:buNone/>
              <a:defRPr sz="62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A955-DD9E-7641-B86C-7EB2AA42D1C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3EE7-7F8A-3E43-B697-A078934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1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07" y="381635"/>
            <a:ext cx="1846308" cy="1335723"/>
          </a:xfrm>
        </p:spPr>
        <p:txBody>
          <a:bodyPr anchor="b"/>
          <a:lstStyle>
            <a:lvl1pPr>
              <a:defRPr sz="200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33669" y="824227"/>
            <a:ext cx="2898041" cy="4068123"/>
          </a:xfrm>
        </p:spPr>
        <p:txBody>
          <a:bodyPr anchor="t"/>
          <a:lstStyle>
            <a:lvl1pPr marL="0" indent="0">
              <a:buNone/>
              <a:defRPr sz="2003"/>
            </a:lvl1pPr>
            <a:lvl2pPr marL="286207" indent="0">
              <a:buNone/>
              <a:defRPr sz="1753"/>
            </a:lvl2pPr>
            <a:lvl3pPr marL="572414" indent="0">
              <a:buNone/>
              <a:defRPr sz="1502"/>
            </a:lvl3pPr>
            <a:lvl4pPr marL="858622" indent="0">
              <a:buNone/>
              <a:defRPr sz="1252"/>
            </a:lvl4pPr>
            <a:lvl5pPr marL="1144829" indent="0">
              <a:buNone/>
              <a:defRPr sz="1252"/>
            </a:lvl5pPr>
            <a:lvl6pPr marL="1431036" indent="0">
              <a:buNone/>
              <a:defRPr sz="1252"/>
            </a:lvl6pPr>
            <a:lvl7pPr marL="1717243" indent="0">
              <a:buNone/>
              <a:defRPr sz="1252"/>
            </a:lvl7pPr>
            <a:lvl8pPr marL="2003450" indent="0">
              <a:buNone/>
              <a:defRPr sz="1252"/>
            </a:lvl8pPr>
            <a:lvl9pPr marL="2289658" indent="0">
              <a:buNone/>
              <a:defRPr sz="125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307" y="1717358"/>
            <a:ext cx="1846308" cy="3181617"/>
          </a:xfrm>
        </p:spPr>
        <p:txBody>
          <a:bodyPr/>
          <a:lstStyle>
            <a:lvl1pPr marL="0" indent="0">
              <a:buNone/>
              <a:defRPr sz="1002"/>
            </a:lvl1pPr>
            <a:lvl2pPr marL="286207" indent="0">
              <a:buNone/>
              <a:defRPr sz="876"/>
            </a:lvl2pPr>
            <a:lvl3pPr marL="572414" indent="0">
              <a:buNone/>
              <a:defRPr sz="751"/>
            </a:lvl3pPr>
            <a:lvl4pPr marL="858622" indent="0">
              <a:buNone/>
              <a:defRPr sz="626"/>
            </a:lvl4pPr>
            <a:lvl5pPr marL="1144829" indent="0">
              <a:buNone/>
              <a:defRPr sz="626"/>
            </a:lvl5pPr>
            <a:lvl6pPr marL="1431036" indent="0">
              <a:buNone/>
              <a:defRPr sz="626"/>
            </a:lvl6pPr>
            <a:lvl7pPr marL="1717243" indent="0">
              <a:buNone/>
              <a:defRPr sz="626"/>
            </a:lvl7pPr>
            <a:lvl8pPr marL="2003450" indent="0">
              <a:buNone/>
              <a:defRPr sz="626"/>
            </a:lvl8pPr>
            <a:lvl9pPr marL="2289658" indent="0">
              <a:buNone/>
              <a:defRPr sz="62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A955-DD9E-7641-B86C-7EB2AA42D1C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3EE7-7F8A-3E43-B697-A078934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9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561" y="304779"/>
            <a:ext cx="4937403" cy="110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561" y="1523890"/>
            <a:ext cx="4937403" cy="363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561" y="5305788"/>
            <a:ext cx="128801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1A955-DD9E-7641-B86C-7EB2AA42D1C2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6249" y="5305788"/>
            <a:ext cx="1932027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2946" y="5305788"/>
            <a:ext cx="128801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3EE7-7F8A-3E43-B697-A078934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3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2414" rtl="0" eaLnBrk="1" latinLnBrk="0" hangingPunct="1">
        <a:lnSpc>
          <a:spcPct val="90000"/>
        </a:lnSpc>
        <a:spcBef>
          <a:spcPct val="0"/>
        </a:spcBef>
        <a:buNone/>
        <a:defRPr sz="27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104" indent="-143104" algn="l" defTabSz="572414" rtl="0" eaLnBrk="1" latinLnBrk="0" hangingPunct="1">
        <a:lnSpc>
          <a:spcPct val="90000"/>
        </a:lnSpc>
        <a:spcBef>
          <a:spcPts val="626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29311" indent="-143104" algn="l" defTabSz="572414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2pPr>
      <a:lvl3pPr marL="715518" indent="-143104" algn="l" defTabSz="572414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2" kern="1200">
          <a:solidFill>
            <a:schemeClr val="tx1"/>
          </a:solidFill>
          <a:latin typeface="+mn-lt"/>
          <a:ea typeface="+mn-ea"/>
          <a:cs typeface="+mn-cs"/>
        </a:defRPr>
      </a:lvl3pPr>
      <a:lvl4pPr marL="1001725" indent="-143104" algn="l" defTabSz="572414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7" kern="1200">
          <a:solidFill>
            <a:schemeClr val="tx1"/>
          </a:solidFill>
          <a:latin typeface="+mn-lt"/>
          <a:ea typeface="+mn-ea"/>
          <a:cs typeface="+mn-cs"/>
        </a:defRPr>
      </a:lvl4pPr>
      <a:lvl5pPr marL="1287932" indent="-143104" algn="l" defTabSz="572414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7" kern="1200">
          <a:solidFill>
            <a:schemeClr val="tx1"/>
          </a:solidFill>
          <a:latin typeface="+mn-lt"/>
          <a:ea typeface="+mn-ea"/>
          <a:cs typeface="+mn-cs"/>
        </a:defRPr>
      </a:lvl5pPr>
      <a:lvl6pPr marL="1574140" indent="-143104" algn="l" defTabSz="572414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7" kern="1200">
          <a:solidFill>
            <a:schemeClr val="tx1"/>
          </a:solidFill>
          <a:latin typeface="+mn-lt"/>
          <a:ea typeface="+mn-ea"/>
          <a:cs typeface="+mn-cs"/>
        </a:defRPr>
      </a:lvl6pPr>
      <a:lvl7pPr marL="1860347" indent="-143104" algn="l" defTabSz="572414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7" kern="1200">
          <a:solidFill>
            <a:schemeClr val="tx1"/>
          </a:solidFill>
          <a:latin typeface="+mn-lt"/>
          <a:ea typeface="+mn-ea"/>
          <a:cs typeface="+mn-cs"/>
        </a:defRPr>
      </a:lvl7pPr>
      <a:lvl8pPr marL="2146554" indent="-143104" algn="l" defTabSz="572414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7" kern="1200">
          <a:solidFill>
            <a:schemeClr val="tx1"/>
          </a:solidFill>
          <a:latin typeface="+mn-lt"/>
          <a:ea typeface="+mn-ea"/>
          <a:cs typeface="+mn-cs"/>
        </a:defRPr>
      </a:lvl8pPr>
      <a:lvl9pPr marL="2432761" indent="-143104" algn="l" defTabSz="572414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2414" rtl="0" eaLnBrk="1" latinLnBrk="0" hangingPunct="1">
        <a:defRPr sz="1127" kern="1200">
          <a:solidFill>
            <a:schemeClr val="tx1"/>
          </a:solidFill>
          <a:latin typeface="+mn-lt"/>
          <a:ea typeface="+mn-ea"/>
          <a:cs typeface="+mn-cs"/>
        </a:defRPr>
      </a:lvl1pPr>
      <a:lvl2pPr marL="286207" algn="l" defTabSz="572414" rtl="0" eaLnBrk="1" latinLnBrk="0" hangingPunct="1">
        <a:defRPr sz="1127" kern="1200">
          <a:solidFill>
            <a:schemeClr val="tx1"/>
          </a:solidFill>
          <a:latin typeface="+mn-lt"/>
          <a:ea typeface="+mn-ea"/>
          <a:cs typeface="+mn-cs"/>
        </a:defRPr>
      </a:lvl2pPr>
      <a:lvl3pPr marL="572414" algn="l" defTabSz="572414" rtl="0" eaLnBrk="1" latinLnBrk="0" hangingPunct="1">
        <a:defRPr sz="1127" kern="1200">
          <a:solidFill>
            <a:schemeClr val="tx1"/>
          </a:solidFill>
          <a:latin typeface="+mn-lt"/>
          <a:ea typeface="+mn-ea"/>
          <a:cs typeface="+mn-cs"/>
        </a:defRPr>
      </a:lvl3pPr>
      <a:lvl4pPr marL="858622" algn="l" defTabSz="572414" rtl="0" eaLnBrk="1" latinLnBrk="0" hangingPunct="1">
        <a:defRPr sz="1127" kern="1200">
          <a:solidFill>
            <a:schemeClr val="tx1"/>
          </a:solidFill>
          <a:latin typeface="+mn-lt"/>
          <a:ea typeface="+mn-ea"/>
          <a:cs typeface="+mn-cs"/>
        </a:defRPr>
      </a:lvl4pPr>
      <a:lvl5pPr marL="1144829" algn="l" defTabSz="572414" rtl="0" eaLnBrk="1" latinLnBrk="0" hangingPunct="1">
        <a:defRPr sz="1127" kern="1200">
          <a:solidFill>
            <a:schemeClr val="tx1"/>
          </a:solidFill>
          <a:latin typeface="+mn-lt"/>
          <a:ea typeface="+mn-ea"/>
          <a:cs typeface="+mn-cs"/>
        </a:defRPr>
      </a:lvl5pPr>
      <a:lvl6pPr marL="1431036" algn="l" defTabSz="572414" rtl="0" eaLnBrk="1" latinLnBrk="0" hangingPunct="1">
        <a:defRPr sz="1127" kern="1200">
          <a:solidFill>
            <a:schemeClr val="tx1"/>
          </a:solidFill>
          <a:latin typeface="+mn-lt"/>
          <a:ea typeface="+mn-ea"/>
          <a:cs typeface="+mn-cs"/>
        </a:defRPr>
      </a:lvl6pPr>
      <a:lvl7pPr marL="1717243" algn="l" defTabSz="572414" rtl="0" eaLnBrk="1" latinLnBrk="0" hangingPunct="1">
        <a:defRPr sz="1127" kern="1200">
          <a:solidFill>
            <a:schemeClr val="tx1"/>
          </a:solidFill>
          <a:latin typeface="+mn-lt"/>
          <a:ea typeface="+mn-ea"/>
          <a:cs typeface="+mn-cs"/>
        </a:defRPr>
      </a:lvl7pPr>
      <a:lvl8pPr marL="2003450" algn="l" defTabSz="572414" rtl="0" eaLnBrk="1" latinLnBrk="0" hangingPunct="1">
        <a:defRPr sz="1127" kern="1200">
          <a:solidFill>
            <a:schemeClr val="tx1"/>
          </a:solidFill>
          <a:latin typeface="+mn-lt"/>
          <a:ea typeface="+mn-ea"/>
          <a:cs typeface="+mn-cs"/>
        </a:defRPr>
      </a:lvl8pPr>
      <a:lvl9pPr marL="2289658" algn="l" defTabSz="572414" rtl="0" eaLnBrk="1" latinLnBrk="0" hangingPunct="1">
        <a:defRPr sz="11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75647-C11F-25E3-5B00-63962C2769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26059"/>
            <a:ext cx="3851094" cy="57766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B35121-CDDC-FE62-301B-B0480A3EEBC3}"/>
              </a:ext>
            </a:extLst>
          </p:cNvPr>
          <p:cNvSpPr/>
          <p:nvPr/>
        </p:nvSpPr>
        <p:spPr>
          <a:xfrm>
            <a:off x="3195020" y="978946"/>
            <a:ext cx="2323652" cy="4066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FFEEA-CD99-52E4-E450-5098FDDCE8E5}"/>
              </a:ext>
            </a:extLst>
          </p:cNvPr>
          <p:cNvSpPr/>
          <p:nvPr/>
        </p:nvSpPr>
        <p:spPr>
          <a:xfrm>
            <a:off x="3192944" y="3234917"/>
            <a:ext cx="2323652" cy="646331"/>
          </a:xfrm>
          <a:prstGeom prst="rect">
            <a:avLst/>
          </a:prstGeom>
          <a:solidFill>
            <a:schemeClr val="accent6">
              <a:lumMod val="5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1188C-ECA1-2909-EB3C-8831089F8482}"/>
              </a:ext>
            </a:extLst>
          </p:cNvPr>
          <p:cNvSpPr txBox="1"/>
          <p:nvPr/>
        </p:nvSpPr>
        <p:spPr>
          <a:xfrm>
            <a:off x="3328742" y="1292603"/>
            <a:ext cx="2052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 a bigger garden to hide all those Easter eggs?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96B9E-9204-AC3D-5A4C-FC4FF03E6A1D}"/>
              </a:ext>
            </a:extLst>
          </p:cNvPr>
          <p:cNvSpPr txBox="1"/>
          <p:nvPr/>
        </p:nvSpPr>
        <p:spPr>
          <a:xfrm>
            <a:off x="3394275" y="3296473"/>
            <a:ext cx="192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Chiller" panose="020F0502020204030204" pitchFamily="34" charset="0"/>
              </a:rPr>
              <a:t>Contact us today to find your beautiful home.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BA7F8-AF3A-9B07-4EA3-ED858BA448C2}"/>
              </a:ext>
            </a:extLst>
          </p:cNvPr>
          <p:cNvSpPr txBox="1"/>
          <p:nvPr/>
        </p:nvSpPr>
        <p:spPr>
          <a:xfrm>
            <a:off x="3680547" y="4222359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cs typeface="Chiller" panose="020F0502020204030204" pitchFamily="34" charset="0"/>
              </a:rPr>
              <a:t>Name Surname</a:t>
            </a:r>
          </a:p>
          <a:p>
            <a:pPr algn="ctr"/>
            <a:r>
              <a:rPr lang="en-US" sz="1400" dirty="0">
                <a:cs typeface="Chiller" panose="020F0502020204030204" pitchFamily="34" charset="0"/>
              </a:rPr>
              <a:t>Number | Email</a:t>
            </a:r>
          </a:p>
        </p:txBody>
      </p:sp>
    </p:spTree>
    <p:extLst>
      <p:ext uri="{BB962C8B-B14F-4D97-AF65-F5344CB8AC3E}">
        <p14:creationId xmlns:p14="http://schemas.microsoft.com/office/powerpoint/2010/main" val="335572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401</TotalTime>
  <Words>25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Gabriella Craddock</dc:creator>
  <cp:lastModifiedBy>Gabriella Craddock</cp:lastModifiedBy>
  <cp:revision>45</cp:revision>
  <dcterms:created xsi:type="dcterms:W3CDTF">2023-09-10T16:21:06Z</dcterms:created>
  <dcterms:modified xsi:type="dcterms:W3CDTF">2024-02-29T15:33:10Z</dcterms:modified>
</cp:coreProperties>
</file>